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57"/>
    <a:srgbClr val="A8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os Manolesos" userId="d34c0ee7-a4bc-42d6-a091-dd88fb1d9ff9" providerId="ADAL" clId="{218D21EA-DF02-4BCE-AA18-C01D46371569}"/>
    <pc:docChg chg="custSel modSld">
      <pc:chgData name="Marinos Manolesos" userId="d34c0ee7-a4bc-42d6-a091-dd88fb1d9ff9" providerId="ADAL" clId="{218D21EA-DF02-4BCE-AA18-C01D46371569}" dt="2021-10-28T10:19:09.069" v="22" actId="27636"/>
      <pc:docMkLst>
        <pc:docMk/>
      </pc:docMkLst>
      <pc:sldChg chg="addSp delSp modSp mod">
        <pc:chgData name="Marinos Manolesos" userId="d34c0ee7-a4bc-42d6-a091-dd88fb1d9ff9" providerId="ADAL" clId="{218D21EA-DF02-4BCE-AA18-C01D46371569}" dt="2021-10-28T10:19:09.069" v="22" actId="27636"/>
        <pc:sldMkLst>
          <pc:docMk/>
          <pc:sldMk cId="2846526887" sldId="257"/>
        </pc:sldMkLst>
        <pc:spChg chg="del">
          <ac:chgData name="Marinos Manolesos" userId="d34c0ee7-a4bc-42d6-a091-dd88fb1d9ff9" providerId="ADAL" clId="{218D21EA-DF02-4BCE-AA18-C01D46371569}" dt="2021-10-28T10:18:17.033" v="0" actId="478"/>
          <ac:spMkLst>
            <pc:docMk/>
            <pc:sldMk cId="2846526887" sldId="257"/>
            <ac:spMk id="2" creationId="{8BFED32E-FA59-44E7-8939-C264F7400DF5}"/>
          </ac:spMkLst>
        </pc:spChg>
        <pc:spChg chg="mod">
          <ac:chgData name="Marinos Manolesos" userId="d34c0ee7-a4bc-42d6-a091-dd88fb1d9ff9" providerId="ADAL" clId="{218D21EA-DF02-4BCE-AA18-C01D46371569}" dt="2021-10-28T10:19:09.069" v="22" actId="27636"/>
          <ac:spMkLst>
            <pc:docMk/>
            <pc:sldMk cId="2846526887" sldId="257"/>
            <ac:spMk id="3" creationId="{828B1503-23F5-4E14-8F16-694F12EE96FC}"/>
          </ac:spMkLst>
        </pc:spChg>
        <pc:spChg chg="mod">
          <ac:chgData name="Marinos Manolesos" userId="d34c0ee7-a4bc-42d6-a091-dd88fb1d9ff9" providerId="ADAL" clId="{218D21EA-DF02-4BCE-AA18-C01D46371569}" dt="2021-10-28T10:19:01.841" v="20" actId="14100"/>
          <ac:spMkLst>
            <pc:docMk/>
            <pc:sldMk cId="2846526887" sldId="257"/>
            <ac:spMk id="6" creationId="{9A6ACB15-922F-48E7-B2EB-DF709173AAFA}"/>
          </ac:spMkLst>
        </pc:spChg>
        <pc:spChg chg="add del mod">
          <ac:chgData name="Marinos Manolesos" userId="d34c0ee7-a4bc-42d6-a091-dd88fb1d9ff9" providerId="ADAL" clId="{218D21EA-DF02-4BCE-AA18-C01D46371569}" dt="2021-10-28T10:18:18.897" v="1" actId="478"/>
          <ac:spMkLst>
            <pc:docMk/>
            <pc:sldMk cId="2846526887" sldId="257"/>
            <ac:spMk id="8" creationId="{58538D31-43F2-4742-A89B-434F149F5D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4080-12C5-4482-95CB-F7E62F79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C0D76-75F2-41AE-A42F-F664EB243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D01A-6B28-40E0-9AF5-E1E875BD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F456-54AE-43A4-890F-736D86D3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4E81-1B10-467F-A410-7300850D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1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0A3D-2DA9-4D0D-B95F-9FFF88D5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01123-432B-47A6-85A2-887918AA6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9CC3-DDD8-4F80-A120-D822829B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E32D4-6E24-45B6-B2FD-4D619ECB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4BD0-4CC7-4779-BCD1-D6D9E118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1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82DD4-32E8-4757-B0FA-14DF30C23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0A1A0-96B2-4D60-95D8-190BCCF6B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803FF-4E07-4A2A-B6A1-23A6E268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41F5-BE2F-4317-A892-09562592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DB37F-C71D-4AA7-B7CF-E9E27BA4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1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F5D8-47C2-4161-B655-69F718FA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1DB8-7B9C-43A0-A89E-9997A5CB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46D1-2CAA-4FFC-B4B9-5D795732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DAB1-55B8-4342-BCEA-E6D534E7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9DDE3-E393-4601-9333-505950B9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9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CBBF-BE67-4EEE-AA31-C2B45ED6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30A9-E23B-4302-AF4B-3D763B28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33FE-E639-40C2-A782-1905B77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BDEB3-DDDC-4883-825A-255E385B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54671-2C60-4BE1-96E3-B1603E1F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8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AC-AE66-4843-AA33-EF3C73EA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F080-6BCF-4883-AC5F-F139DC7C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83C9D-7EE2-4C0B-8EF5-77675E82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28EED-6709-451C-9C87-EF739D78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C1278-D4AC-455B-A860-64B1DCFB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D033A-FB7E-447F-A221-02ED7A20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79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1D3B-15ED-4585-A6D9-0292DC04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0BF0A-2EDC-46D0-A523-A1B97E34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9E842-6452-4C95-A037-78C41767F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CB0A5-71D8-49FE-A4C8-45D0CC1EC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FE67E-6E31-45B4-B84C-17DDE9281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E438D-5B05-4162-B770-B138A200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E8180-3965-4EDF-97AB-F4FECA36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8F93A-77A8-4E32-8E8A-BCED4457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3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C0E9-FF24-4082-991E-96763F91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7E71D-26CA-44E5-82B2-05ED2526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0CBB1-5C3B-4259-8C89-9E08FE10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CAF81-4D48-4C8B-99E1-1228E99E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D2AA6-0C88-4656-BB12-9C0476DD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A9CEE-5F7D-4902-A42E-BDAFE4DD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CACB8-9FEF-4EF9-A62D-13A0885B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8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CFF1-5A9C-4074-A48F-058D0E05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92AE-3CB6-4048-8D4D-635095AFF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E849A-ED8A-40D6-9C09-5196E8A2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14420-4824-46D0-A3D7-3A4DE209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B52A-4063-4AE7-9845-5CE1970B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BAF00-C05F-48E0-9FB9-BCBC2D54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0131-9BDF-4AAC-B62E-135B1DFE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3C746-74BE-455A-A303-3AB432EDC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09116-DD0B-4196-B4FA-E5EA4D539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DA506-5190-43FC-AC38-7489E6AB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61E42-A11A-43BA-A230-0BBAE915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5F20B-117E-4404-A2E5-0314E3B3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4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00BDF-2BF6-4E29-9126-27819A0A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2D6C4-65D5-4156-B36A-28C7F8B1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623A8-F493-40AC-96DF-D2FBD4470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B46E-33F4-4615-A8DD-E3F1FE22382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1B6F-E17C-449B-A4F7-B4A1DE650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E566-9890-498D-884B-683402253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1A0C-CB75-462A-A0C8-B916D5EDF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1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106B7F-D3CB-4D9D-8FF6-1EAC72624A39}"/>
              </a:ext>
            </a:extLst>
          </p:cNvPr>
          <p:cNvSpPr/>
          <p:nvPr/>
        </p:nvSpPr>
        <p:spPr>
          <a:xfrm>
            <a:off x="0" y="6008914"/>
            <a:ext cx="12192000" cy="84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E0A384-85B9-4D82-AD24-5AC4C378F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065" r="7065"/>
          <a:stretch/>
        </p:blipFill>
        <p:spPr>
          <a:xfrm>
            <a:off x="0" y="0"/>
            <a:ext cx="12192000" cy="6008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F7C87-DBE4-4460-BCC4-336E7272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Let’s be blunt and drop the 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AB8BA-5357-4F33-B94F-87A7CF146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An experimental study of very thick flatback airfoils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34A99872-D6DC-4F36-AC92-FEB41DDD7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356" y="6166860"/>
            <a:ext cx="4077353" cy="596469"/>
          </a:xfrm>
          <a:prstGeom prst="rect">
            <a:avLst/>
          </a:prstGeom>
        </p:spPr>
      </p:pic>
      <p:pic>
        <p:nvPicPr>
          <p:cNvPr id="44" name="Picture 2" descr="Vestas - Member of the World Alliance">
            <a:extLst>
              <a:ext uri="{FF2B5EF4-FFF2-40B4-BE49-F238E27FC236}">
                <a16:creationId xmlns:a16="http://schemas.microsoft.com/office/drawing/2014/main" id="{CE7F3977-4849-4C7C-A5B5-19146DCC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45" y="6238490"/>
            <a:ext cx="2238356" cy="45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wansea University | University Info | 266 Masters in English -  Mastersportal.com">
            <a:extLst>
              <a:ext uri="{FF2B5EF4-FFF2-40B4-BE49-F238E27FC236}">
                <a16:creationId xmlns:a16="http://schemas.microsoft.com/office/drawing/2014/main" id="{891D7167-70C4-44E7-B0D3-DD2F79634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7" b="14059"/>
          <a:stretch/>
        </p:blipFill>
        <p:spPr bwMode="auto">
          <a:xfrm>
            <a:off x="9522658" y="6143625"/>
            <a:ext cx="2434986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1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BCF9E-D88F-4201-86D2-4F10BE2E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66738"/>
            <a:ext cx="5157787" cy="823912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1503-23F5-4E14-8F16-694F12EE9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90650"/>
            <a:ext cx="5157787" cy="3684588"/>
          </a:xfrm>
        </p:spPr>
        <p:txBody>
          <a:bodyPr>
            <a:normAutofit/>
          </a:bodyPr>
          <a:lstStyle/>
          <a:p>
            <a:r>
              <a:rPr lang="en-GB" sz="2400" dirty="0"/>
              <a:t>New proposed use for Passive Vortex Generators on wind turbine airfoils</a:t>
            </a:r>
          </a:p>
          <a:p>
            <a:r>
              <a:rPr lang="en-GB" sz="2400" dirty="0"/>
              <a:t>Performance increase of the Flatback Airfoil profile by means of a Gurney Flap</a:t>
            </a:r>
          </a:p>
          <a:p>
            <a:r>
              <a:rPr lang="en-GB" sz="2400" dirty="0"/>
              <a:t>Aeroacoustic measurements on a 20% thick blunt trailing edge airfoil for the first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5DBC0-BFB0-42D8-B922-510E6F90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66738"/>
            <a:ext cx="5183188" cy="823912"/>
          </a:xfrm>
        </p:spPr>
        <p:txBody>
          <a:bodyPr/>
          <a:lstStyle/>
          <a:p>
            <a:r>
              <a:rPr lang="en-GB" dirty="0"/>
              <a:t>Outputs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ACB15-922F-48E7-B2EB-DF709173A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90650"/>
            <a:ext cx="5183188" cy="4721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/>
              <a:t>Journal Papers</a:t>
            </a:r>
          </a:p>
          <a:p>
            <a:r>
              <a:rPr lang="en-GB" sz="1200" b="1" dirty="0"/>
              <a:t>Manolesos, M., </a:t>
            </a:r>
            <a:r>
              <a:rPr lang="en-GB" sz="1200" dirty="0"/>
              <a:t>&amp; Papadakis, G. (2021). Investigation of the three-dimensional flow past a flatback wind turbine airfoil at high angles of attack. Physics of Fluids, 33(8), 085106.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Cene, A., Grasso, F.,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Manolesos M.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(2022) </a:t>
            </a:r>
            <a:r>
              <a:rPr lang="en-GB" sz="1200" dirty="0"/>
              <a:t>Thick airfoils, Vortex Generators, Gurney Flaps and Flatback Solutions: How to get better performance out of the blade inner region? To be submitted to Wind Energy Science Journal, Q4 2021</a:t>
            </a:r>
          </a:p>
          <a:p>
            <a:pPr marL="0" indent="0">
              <a:buNone/>
            </a:pPr>
            <a:r>
              <a:rPr lang="en-GB" sz="1200" dirty="0"/>
              <a:t>Conference Presentations</a:t>
            </a:r>
          </a:p>
          <a:p>
            <a:r>
              <a:rPr lang="en-GB" sz="1200" dirty="0"/>
              <a:t>Cene, A., Grasso, F., </a:t>
            </a:r>
            <a:r>
              <a:rPr lang="en-GB" sz="1200" b="1" dirty="0"/>
              <a:t>Manolesos M.</a:t>
            </a:r>
            <a:r>
              <a:rPr lang="en-GB" sz="1200" dirty="0"/>
              <a:t> (2021) Aerodynamic and Aeroacoustic Measurements of the Flow Past a Very Thick Flatback Airfoil with Passive Flow Control Devices, 2022 AIAA SciTech Forum, Accepted</a:t>
            </a:r>
          </a:p>
          <a:p>
            <a:r>
              <a:rPr lang="en-GB" sz="1200" dirty="0"/>
              <a:t>Cene, A., Grasso, F., </a:t>
            </a:r>
            <a:r>
              <a:rPr lang="en-GB" sz="1200" b="1" dirty="0"/>
              <a:t>Manolesos M.</a:t>
            </a:r>
            <a:r>
              <a:rPr lang="en-GB" sz="1200" dirty="0"/>
              <a:t> (2021) An experimental investigation of the flow past a very thick flatback airfoil suitable for wind turbine blades, UK Fluids Conference, 8-10 September 2021, Southampton, UK</a:t>
            </a: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Manolesos, M.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Papadakis, G.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(2021) Bluff Body Shedding and Stall Cells: Numerical Simulation of a Flatback Airfoil at High Angles of Attack, Wind Energy Science Conference - EAWE, May 2021, Hannover, Germany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Cene, A., Grasso, F., 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Manolesos M.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(2021) Thick airfoils, Vortex Generators, Gurney Flaps and Flatback Solutions: How to get better performance out of the blade inner region? Wind Energy Science Conference - EAWE, May 2021, Hannover, Germany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4652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323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Office Theme</vt:lpstr>
      <vt:lpstr>Let’s be blunt and drop the mic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be blunt and drop the mic</dc:title>
  <dc:creator>Marinos Manolesos</dc:creator>
  <cp:lastModifiedBy>Marinos Manolesos</cp:lastModifiedBy>
  <cp:revision>1</cp:revision>
  <dcterms:created xsi:type="dcterms:W3CDTF">2021-10-28T09:12:07Z</dcterms:created>
  <dcterms:modified xsi:type="dcterms:W3CDTF">2021-10-28T10:19:10Z</dcterms:modified>
</cp:coreProperties>
</file>